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6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slide" Target="slide2.xml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31" Type="http://schemas.openxmlformats.org/officeDocument/2006/relationships/image" Target="../media/image29.jp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0.png"/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475" y="74000"/>
            <a:ext cx="1219200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l="1344" t="2126" r="1743" b="1449"/>
          <a:stretch/>
        </p:blipFill>
        <p:spPr>
          <a:xfrm>
            <a:off x="3046816" y="136420"/>
            <a:ext cx="5014510" cy="343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5517" y="5163876"/>
            <a:ext cx="5597648" cy="17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6">
            <a:alphaModFix/>
          </a:blip>
          <a:srcRect t="20377" b="15630"/>
          <a:stretch/>
        </p:blipFill>
        <p:spPr>
          <a:xfrm>
            <a:off x="2350621" y="3266661"/>
            <a:ext cx="3851396" cy="2540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6">
            <a:alphaModFix/>
          </a:blip>
          <a:srcRect t="20377" b="15630"/>
          <a:stretch/>
        </p:blipFill>
        <p:spPr>
          <a:xfrm>
            <a:off x="4936813" y="3266661"/>
            <a:ext cx="3851396" cy="2540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6551" y="2444256"/>
            <a:ext cx="1502831" cy="75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7548" y="135910"/>
            <a:ext cx="1714883" cy="171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0413" y="-442306"/>
            <a:ext cx="4272316" cy="10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1408" y="2901974"/>
            <a:ext cx="1218053" cy="1218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10028710" y="3328287"/>
            <a:ext cx="1746129" cy="267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12">
            <a:alphaModFix/>
          </a:blip>
          <a:srcRect t="35458"/>
          <a:stretch/>
        </p:blipFill>
        <p:spPr>
          <a:xfrm flipH="1">
            <a:off x="8861856" y="4220881"/>
            <a:ext cx="3676446" cy="2210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10854" y="1242772"/>
            <a:ext cx="1168589" cy="125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10486" y="1936148"/>
            <a:ext cx="528405" cy="52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188468" y="3777890"/>
            <a:ext cx="1021304" cy="90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676350" y="135911"/>
            <a:ext cx="3207636" cy="288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861845" y="629275"/>
            <a:ext cx="3031333" cy="189672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903799" y="1781996"/>
            <a:ext cx="572024" cy="175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19">
            <a:alphaModFix/>
          </a:blip>
          <a:srcRect l="23406" t="7326" r="20561" b="39337"/>
          <a:stretch/>
        </p:blipFill>
        <p:spPr>
          <a:xfrm>
            <a:off x="7232963" y="2570144"/>
            <a:ext cx="1072666" cy="102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609862" y="3035799"/>
            <a:ext cx="1125388" cy="9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-191968" y="1649188"/>
            <a:ext cx="1723083" cy="443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22">
            <a:alphaModFix/>
          </a:blip>
          <a:srcRect l="63171" t="12508" b="32508"/>
          <a:stretch/>
        </p:blipFill>
        <p:spPr>
          <a:xfrm>
            <a:off x="11255892" y="182"/>
            <a:ext cx="987915" cy="136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716864" y="3754950"/>
            <a:ext cx="777114" cy="64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24">
            <a:alphaModFix/>
          </a:blip>
          <a:srcRect l="45895" t="12632" b="16474"/>
          <a:stretch/>
        </p:blipFill>
        <p:spPr>
          <a:xfrm>
            <a:off x="6016806" y="3594308"/>
            <a:ext cx="645575" cy="81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25">
            <a:alphaModFix/>
          </a:blip>
          <a:srcRect t="12632" r="51821" b="16474"/>
          <a:stretch/>
        </p:blipFill>
        <p:spPr>
          <a:xfrm>
            <a:off x="5347690" y="3568722"/>
            <a:ext cx="595469" cy="839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26">
            <a:alphaModFix/>
          </a:blip>
          <a:srcRect l="35131" r="31068" b="67551"/>
          <a:stretch/>
        </p:blipFill>
        <p:spPr>
          <a:xfrm>
            <a:off x="4288143" y="4480207"/>
            <a:ext cx="833101" cy="8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26">
            <a:alphaModFix/>
          </a:blip>
          <a:srcRect l="35131" r="31068" b="67551"/>
          <a:stretch/>
        </p:blipFill>
        <p:spPr>
          <a:xfrm>
            <a:off x="6007404" y="4480207"/>
            <a:ext cx="833101" cy="8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26">
            <a:alphaModFix/>
          </a:blip>
          <a:srcRect l="35131" r="31068" b="67551"/>
          <a:stretch/>
        </p:blipFill>
        <p:spPr>
          <a:xfrm>
            <a:off x="2559281" y="4480207"/>
            <a:ext cx="833101" cy="8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323761" y="3527773"/>
            <a:ext cx="772377" cy="89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26">
            <a:alphaModFix/>
          </a:blip>
          <a:srcRect l="35131" r="31068" b="67551"/>
          <a:stretch/>
        </p:blipFill>
        <p:spPr>
          <a:xfrm>
            <a:off x="5146269" y="4477403"/>
            <a:ext cx="833101" cy="8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28">
            <a:alphaModFix/>
          </a:blip>
          <a:srcRect r="6888"/>
          <a:stretch/>
        </p:blipFill>
        <p:spPr>
          <a:xfrm>
            <a:off x="2546247" y="3552120"/>
            <a:ext cx="812937" cy="96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856773" y="2848207"/>
            <a:ext cx="450454" cy="6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6897127" y="3889073"/>
            <a:ext cx="767929" cy="53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22">
            <a:alphaModFix/>
          </a:blip>
          <a:srcRect l="67023" t="66032"/>
          <a:stretch/>
        </p:blipFill>
        <p:spPr>
          <a:xfrm>
            <a:off x="10771359" y="-19567"/>
            <a:ext cx="1112627" cy="10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 rotWithShape="1">
          <a:blip r:embed="rId22">
            <a:alphaModFix/>
          </a:blip>
          <a:srcRect l="37276" r="37364" b="52564"/>
          <a:stretch/>
        </p:blipFill>
        <p:spPr>
          <a:xfrm>
            <a:off x="-13244" y="-546431"/>
            <a:ext cx="1030088" cy="1789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18773" y="-389056"/>
            <a:ext cx="4107548" cy="10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71022" y="-330389"/>
            <a:ext cx="4032987" cy="10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 descr="https://lh4.googleusercontent.com/OhzzmVz7jZ1NcruDdj5eE8Z_foecIbEGhftvtRp8sPn9b_iCdJERQY69IZ95dVqAntOpMF6Z_mNXvyc9opqt5Sp8kTXP4XK0DZ10WKfS3ZXI7_J7peVRo19H0w2enPMhhh_QDRo7gp4"/>
          <p:cNvPicPr preferRelativeResize="0"/>
          <p:nvPr/>
        </p:nvPicPr>
        <p:blipFill rotWithShape="1">
          <a:blip r:embed="rId31">
            <a:alphaModFix/>
          </a:blip>
          <a:srcRect l="1975" t="25000" r="2417" b="28371"/>
          <a:stretch/>
        </p:blipFill>
        <p:spPr>
          <a:xfrm>
            <a:off x="3488468" y="3938024"/>
            <a:ext cx="694071" cy="3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403222" y="4106340"/>
            <a:ext cx="2573914" cy="26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359159" y="4304144"/>
            <a:ext cx="875787" cy="86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3"/>
          <p:cNvPicPr preferRelativeResize="0"/>
          <p:nvPr/>
        </p:nvPicPr>
        <p:blipFill rotWithShape="1">
          <a:blip r:embed="rId34">
            <a:alphaModFix/>
          </a:blip>
          <a:srcRect l="19148" r="17652"/>
          <a:stretch/>
        </p:blipFill>
        <p:spPr>
          <a:xfrm flipH="1">
            <a:off x="11084359" y="2897303"/>
            <a:ext cx="1037972" cy="177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3"/>
          <p:cNvPicPr preferRelativeResize="0"/>
          <p:nvPr/>
        </p:nvPicPr>
        <p:blipFill rotWithShape="1">
          <a:blip r:embed="rId26">
            <a:alphaModFix/>
          </a:blip>
          <a:srcRect l="35131" r="31068" b="67551"/>
          <a:stretch/>
        </p:blipFill>
        <p:spPr>
          <a:xfrm>
            <a:off x="3433381" y="4477403"/>
            <a:ext cx="833101" cy="8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 rotWithShape="1">
          <a:blip r:embed="rId26">
            <a:alphaModFix/>
          </a:blip>
          <a:srcRect l="35131" r="31068" b="67551"/>
          <a:stretch/>
        </p:blipFill>
        <p:spPr>
          <a:xfrm>
            <a:off x="6872910" y="4477403"/>
            <a:ext cx="833101" cy="8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3"/>
          <p:cNvPicPr preferRelativeResize="0"/>
          <p:nvPr/>
        </p:nvPicPr>
        <p:blipFill rotWithShape="1">
          <a:blip r:embed="rId26">
            <a:alphaModFix/>
          </a:blip>
          <a:srcRect l="35131" r="31068" b="67551"/>
          <a:stretch/>
        </p:blipFill>
        <p:spPr>
          <a:xfrm>
            <a:off x="7736364" y="4477403"/>
            <a:ext cx="833101" cy="8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10728048" y="5599174"/>
            <a:ext cx="993237" cy="99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>
            <a:hlinkClick r:id="rId36" action="ppaction://hlinksldjump"/>
          </p:cNvPr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6609804" y="4577740"/>
            <a:ext cx="3069797" cy="239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8073908" y="4424385"/>
            <a:ext cx="974198" cy="72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 rotWithShape="1">
          <a:blip r:embed="rId39">
            <a:alphaModFix/>
          </a:blip>
          <a:srcRect l="25594" r="24419"/>
          <a:stretch/>
        </p:blipFill>
        <p:spPr>
          <a:xfrm>
            <a:off x="11051047" y="3852410"/>
            <a:ext cx="417828" cy="83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0209" y="4397303"/>
            <a:ext cx="1019727" cy="2355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 descr="https://lh3.googleusercontent.com/Ij85nhPsV8Td3smtJFjzpcnwkfrLmoJ_WLjwkJ5U6HY0Y6aFv66bcHtaGYOSCVQJ_nWuU-5TFXjjMEAdOcOXjwkn2QRMSGKBgwOLrh9Jk_ibeGtK_cEWqieJKjas7yN3_xCVu7Rqq5A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8871446" y="3488057"/>
            <a:ext cx="894297" cy="1075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9442988" y="3963276"/>
            <a:ext cx="802751" cy="53428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/>
          <p:cNvSpPr txBox="1"/>
          <p:nvPr/>
        </p:nvSpPr>
        <p:spPr>
          <a:xfrm>
            <a:off x="8943513" y="1242775"/>
            <a:ext cx="26733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to Mrs.D’Onofrio’s Class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9449325" y="750175"/>
            <a:ext cx="16617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September 8, 2020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2016488" y="3053513"/>
            <a:ext cx="2673300" cy="35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9F53-03ED-4ECF-9D90-98C1FC2B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Workstation Supplies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B4EEA-97D7-4D00-B00F-DD8ADBB1B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78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Workstation Supplies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DONOFRIO,  ANNA</dc:creator>
  <cp:lastModifiedBy>DONOFRIO,  ANNA</cp:lastModifiedBy>
  <cp:revision>1</cp:revision>
  <dcterms:modified xsi:type="dcterms:W3CDTF">2020-09-03T18:31:27Z</dcterms:modified>
</cp:coreProperties>
</file>